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56" r:id="rId3"/>
    <p:sldId id="260" r:id="rId4"/>
    <p:sldId id="259" r:id="rId5"/>
  </p:sldIdLst>
  <p:sldSz cx="12192000" cy="6858000"/>
  <p:notesSz cx="6858000" cy="9144000"/>
  <p:embeddedFontLst>
    <p:embeddedFont>
      <p:font typeface="方正仿宋_GB2312" panose="02000000000000000000" charset="-122"/>
      <p:regular r:id="rId11"/>
    </p:embeddedFont>
    <p:embeddedFont>
      <p:font typeface="微软雅黑" panose="020B0503020204020204" charset="-122"/>
      <p:regular r:id="rId12"/>
    </p:embeddedFont>
    <p:embeddedFont>
      <p:font typeface="Calibri" panose="020F0502020204030204" charset="0"/>
      <p:regular r:id="rId13"/>
      <p:bold r:id="rId14"/>
      <p:italic r:id="rId15"/>
      <p:boldItalic r:id="rId16"/>
    </p:embeddedFont>
    <p:embeddedFont>
      <p:font typeface="黑体" panose="02010609060101010101" charset="-122"/>
      <p:regular r:id="rId17"/>
    </p:embeddedFont>
  </p:embeddedFontLst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572F"/>
    <a:srgbClr val="01E14E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95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viewProps" Target="viewProps.xml"/><Relationship Id="rId8" Type="http://schemas.openxmlformats.org/officeDocument/2006/relationships/presProps" Target="presProps.xml"/><Relationship Id="rId7" Type="http://schemas.openxmlformats.org/officeDocument/2006/relationships/handoutMaster" Target="handoutMasters/handout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gs" Target="tags/tag68.xml"/><Relationship Id="rId17" Type="http://schemas.openxmlformats.org/officeDocument/2006/relationships/font" Target="fonts/font7.fntdata"/><Relationship Id="rId16" Type="http://schemas.openxmlformats.org/officeDocument/2006/relationships/font" Target="fonts/font6.fntdata"/><Relationship Id="rId15" Type="http://schemas.openxmlformats.org/officeDocument/2006/relationships/font" Target="fonts/font5.fntdata"/><Relationship Id="rId14" Type="http://schemas.openxmlformats.org/officeDocument/2006/relationships/font" Target="fonts/font4.fntdata"/><Relationship Id="rId13" Type="http://schemas.openxmlformats.org/officeDocument/2006/relationships/font" Target="fonts/font3.fntdata"/><Relationship Id="rId12" Type="http://schemas.openxmlformats.org/officeDocument/2006/relationships/font" Target="fonts/font2.fntdata"/><Relationship Id="rId11" Type="http://schemas.openxmlformats.org/officeDocument/2006/relationships/font" Target="fonts/font1.fntdata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64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ags" Target="../tags/tag63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66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tags" Target="../tags/tag6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7.xml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endParaRPr lang="zh-CN" altLang="zh-CN"/>
          </a:p>
        </p:txBody>
      </p:sp>
      <p:sp>
        <p:nvSpPr>
          <p:cNvPr id="9" name="副标题 8"/>
          <p:cNvSpPr/>
          <p:nvPr>
            <p:ph type="subTitle" idx="1"/>
          </p:nvPr>
        </p:nvSpPr>
        <p:spPr>
          <a:xfrm>
            <a:off x="4845685" y="4528185"/>
            <a:ext cx="3355340" cy="386715"/>
          </a:xfrm>
        </p:spPr>
        <p:txBody>
          <a:bodyPr>
            <a:normAutofit fontScale="70000"/>
          </a:bodyPr>
          <a:p>
            <a:r>
              <a:rPr lang="zh-CN" altLang="zh-CN">
                <a:solidFill>
                  <a:schemeClr val="bg1"/>
                </a:solidFill>
              </a:rPr>
              <a:t>大数据应用创新大赛</a:t>
            </a:r>
            <a:endParaRPr lang="zh-CN" altLang="zh-CN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57215"/>
            <a:ext cx="12192000" cy="12007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318"/>
            <a:ext cx="12192635" cy="7715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9330" y="176530"/>
            <a:ext cx="1228725" cy="4191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3945" y="176530"/>
            <a:ext cx="1685925" cy="4667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3660" y="176530"/>
            <a:ext cx="1685925" cy="466725"/>
          </a:xfrm>
          <a:prstGeom prst="rect">
            <a:avLst/>
          </a:prstGeom>
        </p:spPr>
      </p:pic>
      <p:sp>
        <p:nvSpPr>
          <p:cNvPr id="8" name="副标题 8"/>
          <p:cNvSpPr/>
          <p:nvPr/>
        </p:nvSpPr>
        <p:spPr>
          <a:xfrm>
            <a:off x="8526780" y="0"/>
            <a:ext cx="2660015" cy="77216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None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zh-CN" sz="1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大数据应用创新大赛</a:t>
            </a:r>
            <a:endParaRPr lang="zh-CN" altLang="zh-CN" sz="16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endParaRPr lang="zh-CN" altLang="zh-CN"/>
          </a:p>
        </p:txBody>
      </p:sp>
      <p:sp>
        <p:nvSpPr>
          <p:cNvPr id="9" name="副标题 8"/>
          <p:cNvSpPr/>
          <p:nvPr>
            <p:ph type="subTitle" idx="1"/>
          </p:nvPr>
        </p:nvSpPr>
        <p:spPr>
          <a:xfrm>
            <a:off x="4845685" y="4528185"/>
            <a:ext cx="3355340" cy="386715"/>
          </a:xfrm>
        </p:spPr>
        <p:txBody>
          <a:bodyPr>
            <a:normAutofit fontScale="70000"/>
          </a:bodyPr>
          <a:p>
            <a:r>
              <a:rPr lang="zh-CN" altLang="zh-CN">
                <a:solidFill>
                  <a:schemeClr val="bg1"/>
                </a:solidFill>
              </a:rPr>
              <a:t>大数据应用创新大赛</a:t>
            </a:r>
            <a:endParaRPr lang="zh-CN" altLang="zh-CN">
              <a:solidFill>
                <a:schemeClr val="bg1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0"/>
            <a:ext cx="12192635" cy="7715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9330" y="176530"/>
            <a:ext cx="1228725" cy="4191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3945" y="176530"/>
            <a:ext cx="1685925" cy="4667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3660" y="176530"/>
            <a:ext cx="1685925" cy="466725"/>
          </a:xfrm>
          <a:prstGeom prst="rect">
            <a:avLst/>
          </a:prstGeom>
        </p:spPr>
      </p:pic>
      <p:sp>
        <p:nvSpPr>
          <p:cNvPr id="8" name="副标题 8"/>
          <p:cNvSpPr/>
          <p:nvPr/>
        </p:nvSpPr>
        <p:spPr>
          <a:xfrm>
            <a:off x="8609330" y="176530"/>
            <a:ext cx="2470785" cy="386715"/>
          </a:xfrm>
          <a:prstGeom prst="rect">
            <a:avLst/>
          </a:prstGeom>
        </p:spPr>
        <p:txBody>
          <a:bodyPr vert="horz" lIns="90000" tIns="46800" rIns="90000" bIns="46800" rtlCol="0">
            <a:normAutofit fontScale="70000"/>
          </a:bodyPr>
          <a:lstStyle>
            <a:lvl1pPr mar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None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b="1">
                <a:solidFill>
                  <a:schemeClr val="bg1"/>
                </a:solidFill>
                <a:latin typeface="方正仿宋_GB2312" panose="02000000000000000000" charset="-122"/>
                <a:ea typeface="方正仿宋_GB2312" panose="02000000000000000000" charset="-122"/>
              </a:rPr>
              <a:t>大数据应用创新大赛</a:t>
            </a:r>
            <a:endParaRPr lang="zh-CN" altLang="zh-CN" b="1">
              <a:solidFill>
                <a:schemeClr val="bg1"/>
              </a:solidFill>
              <a:latin typeface="方正仿宋_GB2312" panose="02000000000000000000" charset="-122"/>
              <a:ea typeface="方正仿宋_GB2312" panose="020000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657215"/>
            <a:ext cx="12192000" cy="1200785"/>
          </a:xfrm>
          <a:prstGeom prst="rect">
            <a:avLst/>
          </a:prstGeom>
        </p:spPr>
      </p:pic>
      <p:sp>
        <p:nvSpPr>
          <p:cNvPr id="5" name="内容占位符 4"/>
          <p:cNvSpPr/>
          <p:nvPr>
            <p:ph idx="1"/>
          </p:nvPr>
        </p:nvSpPr>
        <p:spPr/>
        <p:txBody>
          <a:bodyPr/>
          <a:p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commondata" val="eyJoZGlkIjoiMzliMzllMjk1MGExZWM3ZDczYzc1YjE3ZTVjYTBmZjc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</Words>
  <Application>WPS 演示</Application>
  <PresentationFormat>宽屏</PresentationFormat>
  <Paragraphs>8</Paragraphs>
  <Slides>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14" baseType="lpstr">
      <vt:lpstr>Arial</vt:lpstr>
      <vt:lpstr>宋体</vt:lpstr>
      <vt:lpstr>Wingdings</vt:lpstr>
      <vt:lpstr>Wingdings</vt:lpstr>
      <vt:lpstr>方正兹黑体</vt:lpstr>
      <vt:lpstr>方正仿宋_GB2312</vt:lpstr>
      <vt:lpstr>微软雅黑</vt:lpstr>
      <vt:lpstr>Arial Unicode MS</vt:lpstr>
      <vt:lpstr>Calibri</vt:lpstr>
      <vt:lpstr>黑体</vt:lpstr>
      <vt:lpstr>WPS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Sandy</cp:lastModifiedBy>
  <cp:revision>162</cp:revision>
  <dcterms:created xsi:type="dcterms:W3CDTF">2019-06-19T02:08:00Z</dcterms:created>
  <dcterms:modified xsi:type="dcterms:W3CDTF">2025-10-31T06:44:19Z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E0286FC2D75F4BAE824B8592ADDA1603_13</vt:lpwstr>
  </property>
</Properties>
</file>